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63" r:id="rId3"/>
    <p:sldId id="264" r:id="rId4"/>
    <p:sldId id="278" r:id="rId5"/>
    <p:sldId id="265" r:id="rId6"/>
    <p:sldId id="266" r:id="rId7"/>
    <p:sldId id="267" r:id="rId8"/>
    <p:sldId id="257" r:id="rId9"/>
    <p:sldId id="280" r:id="rId10"/>
    <p:sldId id="259" r:id="rId11"/>
    <p:sldId id="281" r:id="rId12"/>
    <p:sldId id="260" r:id="rId13"/>
    <p:sldId id="26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97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5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67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05940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4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3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1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2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4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2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2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6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19DF4-0A61-4026-AC86-10177B1C3B6A}" type="datetimeFigureOut">
              <a:rPr lang="en-US" smtClean="0"/>
              <a:t>26-Mar-19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FC28A-3832-4334-A40C-5E92CC3E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43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4732" y="3075057"/>
            <a:ext cx="24625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smtClean="0">
                <a:latin typeface="Myriad Apple" panose="02000400000000000000" pitchFamily="2" charset="0"/>
              </a:rPr>
              <a:t>WELCOME</a:t>
            </a:r>
            <a:endParaRPr lang="en-US" sz="4000" dirty="0">
              <a:latin typeface="Myriad Apple" panose="02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20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65" y="3681412"/>
            <a:ext cx="676275" cy="209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43" y="2851245"/>
            <a:ext cx="704850" cy="209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77" y="381001"/>
            <a:ext cx="3438525" cy="609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776" y="626064"/>
            <a:ext cx="1609725" cy="276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88" y="1147352"/>
            <a:ext cx="1476375" cy="1428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745" y="1147352"/>
            <a:ext cx="1476375" cy="1428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88" y="2714626"/>
            <a:ext cx="1476375" cy="1428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744" y="2714626"/>
            <a:ext cx="1476375" cy="14287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66928" y="3078301"/>
            <a:ext cx="2502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Health Tips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1620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1" y="352697"/>
            <a:ext cx="3430715" cy="6099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69326" y="3048278"/>
            <a:ext cx="1330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News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192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36948" y="3035869"/>
            <a:ext cx="3449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Smart Selection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5" y="341812"/>
            <a:ext cx="3438525" cy="6096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39" y="341812"/>
            <a:ext cx="3438525" cy="609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213" y="1605392"/>
            <a:ext cx="1400175" cy="42672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1" y="1614917"/>
            <a:ext cx="1400175" cy="42576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8" y="643358"/>
            <a:ext cx="2933700" cy="5524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50" y="643358"/>
            <a:ext cx="29337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7" y="381000"/>
            <a:ext cx="3438525" cy="609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36" y="1695450"/>
            <a:ext cx="1076325" cy="346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48" y="762000"/>
            <a:ext cx="29337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9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mart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>
            <a:normAutofit/>
          </a:bodyPr>
          <a:lstStyle/>
          <a:p>
            <a:r>
              <a:rPr lang="en-US" sz="4000" dirty="0" smtClean="0"/>
              <a:t>Swipe View</a:t>
            </a:r>
            <a:endParaRPr sz="4000" dirty="0"/>
          </a:p>
        </p:txBody>
      </p:sp>
      <p:sp>
        <p:nvSpPr>
          <p:cNvPr id="127" name="Gives you interactive selections…"/>
          <p:cNvSpPr txBox="1">
            <a:spLocks noGrp="1"/>
          </p:cNvSpPr>
          <p:nvPr>
            <p:ph type="body" idx="1"/>
          </p:nvPr>
        </p:nvSpPr>
        <p:spPr>
          <a:xfrm>
            <a:off x="5930068" y="1821654"/>
            <a:ext cx="4564595" cy="4420195"/>
          </a:xfrm>
          <a:prstGeom prst="rect">
            <a:avLst/>
          </a:prstGeom>
        </p:spPr>
        <p:txBody>
          <a:bodyPr/>
          <a:lstStyle/>
          <a:p>
            <a:r>
              <a:rPr dirty="0"/>
              <a:t>Gives you interactive selections</a:t>
            </a:r>
          </a:p>
          <a:p>
            <a:r>
              <a:rPr dirty="0"/>
              <a:t>Provides various options</a:t>
            </a:r>
          </a:p>
          <a:p>
            <a:r>
              <a:rPr dirty="0"/>
              <a:t>Easy to Find</a:t>
            </a:r>
          </a:p>
          <a:p>
            <a:r>
              <a:rPr dirty="0"/>
              <a:t>Extends to Several Symptoms </a:t>
            </a:r>
          </a:p>
        </p:txBody>
      </p:sp>
      <p:pic>
        <p:nvPicPr>
          <p:cNvPr id="2" name="Screenrecorder-2019-03-26-23-21-33-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3806" y="1569402"/>
            <a:ext cx="2770142" cy="4924697"/>
          </a:xfrm>
          <a:prstGeom prst="roundRect">
            <a:avLst>
              <a:gd name="adj" fmla="val 2992"/>
            </a:avLst>
          </a:prstGeom>
        </p:spPr>
      </p:pic>
    </p:spTree>
    <p:extLst>
      <p:ext uri="{BB962C8B-B14F-4D97-AF65-F5344CB8AC3E}">
        <p14:creationId xmlns:p14="http://schemas.microsoft.com/office/powerpoint/2010/main" val="34436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mart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>
            <a:normAutofit/>
          </a:bodyPr>
          <a:lstStyle/>
          <a:p>
            <a:r>
              <a:rPr lang="en-US" sz="4000" dirty="0" smtClean="0"/>
              <a:t>Diseases Information</a:t>
            </a:r>
            <a:endParaRPr sz="4000" dirty="0"/>
          </a:p>
        </p:txBody>
      </p:sp>
      <p:sp>
        <p:nvSpPr>
          <p:cNvPr id="131" name="Gives you interactive selections…"/>
          <p:cNvSpPr txBox="1">
            <a:spLocks noGrp="1"/>
          </p:cNvSpPr>
          <p:nvPr>
            <p:ph type="body" idx="1"/>
          </p:nvPr>
        </p:nvSpPr>
        <p:spPr>
          <a:xfrm>
            <a:off x="5747188" y="1690688"/>
            <a:ext cx="4564595" cy="4420195"/>
          </a:xfrm>
          <a:prstGeom prst="rect">
            <a:avLst/>
          </a:prstGeom>
        </p:spPr>
        <p:txBody>
          <a:bodyPr/>
          <a:lstStyle/>
          <a:p>
            <a:r>
              <a:rPr dirty="0"/>
              <a:t>Gives you interactive selections</a:t>
            </a:r>
          </a:p>
          <a:p>
            <a:r>
              <a:rPr dirty="0"/>
              <a:t>Provides various options</a:t>
            </a:r>
          </a:p>
          <a:p>
            <a:r>
              <a:rPr dirty="0"/>
              <a:t>Easy to Find</a:t>
            </a:r>
          </a:p>
          <a:p>
            <a:r>
              <a:rPr dirty="0"/>
              <a:t>Extends to Several Symptoms</a:t>
            </a:r>
          </a:p>
          <a:p>
            <a:r>
              <a:rPr dirty="0"/>
              <a:t>Offers you Suggestions from Skilled  Doctors</a:t>
            </a:r>
          </a:p>
        </p:txBody>
      </p:sp>
      <p:pic>
        <p:nvPicPr>
          <p:cNvPr id="2" name="Screenrecorder-2019-03-26-23-21-49-76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933" y="1567445"/>
            <a:ext cx="2772347" cy="4928616"/>
          </a:xfrm>
          <a:prstGeom prst="roundRect">
            <a:avLst>
              <a:gd name="adj" fmla="val 3945"/>
            </a:avLst>
          </a:prstGeom>
        </p:spPr>
      </p:pic>
    </p:spTree>
    <p:extLst>
      <p:ext uri="{BB962C8B-B14F-4D97-AF65-F5344CB8AC3E}">
        <p14:creationId xmlns:p14="http://schemas.microsoft.com/office/powerpoint/2010/main" val="24254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mart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>
            <a:normAutofit/>
          </a:bodyPr>
          <a:lstStyle/>
          <a:p>
            <a:r>
              <a:rPr lang="en-US" sz="4000" dirty="0" smtClean="0"/>
              <a:t>Medicine Information</a:t>
            </a:r>
            <a:endParaRPr sz="4000" dirty="0"/>
          </a:p>
        </p:txBody>
      </p:sp>
      <p:sp>
        <p:nvSpPr>
          <p:cNvPr id="135" name="Gives you brief information about the medicine…"/>
          <p:cNvSpPr txBox="1">
            <a:spLocks noGrp="1"/>
          </p:cNvSpPr>
          <p:nvPr>
            <p:ph type="body" idx="1"/>
          </p:nvPr>
        </p:nvSpPr>
        <p:spPr>
          <a:xfrm>
            <a:off x="5754521" y="1931027"/>
            <a:ext cx="4564595" cy="4420195"/>
          </a:xfrm>
          <a:prstGeom prst="rect">
            <a:avLst/>
          </a:prstGeom>
        </p:spPr>
        <p:txBody>
          <a:bodyPr/>
          <a:lstStyle/>
          <a:p>
            <a:r>
              <a:rPr dirty="0"/>
              <a:t>Gives you brief information about the medicine</a:t>
            </a:r>
          </a:p>
          <a:p>
            <a:r>
              <a:rPr dirty="0"/>
              <a:t>Provides Alternative Medicines</a:t>
            </a:r>
          </a:p>
          <a:p>
            <a:r>
              <a:rPr dirty="0"/>
              <a:t>Self-Care Treatments</a:t>
            </a:r>
          </a:p>
          <a:p>
            <a:r>
              <a:rPr dirty="0"/>
              <a:t>Medication Procedures</a:t>
            </a:r>
          </a:p>
          <a:p>
            <a:r>
              <a:rPr dirty="0"/>
              <a:t>Extends to Several Symptoms </a:t>
            </a:r>
          </a:p>
        </p:txBody>
      </p:sp>
      <p:pic>
        <p:nvPicPr>
          <p:cNvPr id="136" name="Project Medcare UI Para.mp4" descr="Project Medcare UI Para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73340" y="1690688"/>
            <a:ext cx="2750344" cy="4891944"/>
          </a:xfrm>
          <a:prstGeom prst="roundRect">
            <a:avLst>
              <a:gd name="adj" fmla="val 5743"/>
            </a:avLst>
          </a:prstGeom>
        </p:spPr>
      </p:pic>
    </p:spTree>
    <p:extLst>
      <p:ext uri="{BB962C8B-B14F-4D97-AF65-F5344CB8AC3E}">
        <p14:creationId xmlns:p14="http://schemas.microsoft.com/office/powerpoint/2010/main" val="398194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6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2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Tools and languages used for developing the Application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Studio </a:t>
            </a:r>
            <a:endParaRPr lang="en-US" dirty="0" smtClean="0"/>
          </a:p>
          <a:p>
            <a:r>
              <a:rPr lang="en-IN" dirty="0" smtClean="0"/>
              <a:t>Java</a:t>
            </a:r>
          </a:p>
          <a:p>
            <a:r>
              <a:rPr lang="en-IN" dirty="0" smtClean="0"/>
              <a:t>Adobe XD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469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Proposed system</a:t>
            </a: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 Accepting the symptoms from the user, creation of database of the user.</a:t>
            </a:r>
          </a:p>
          <a:p>
            <a:r>
              <a:rPr lang="en-IN" sz="2400" dirty="0"/>
              <a:t>Speculating the disease based on the symptoms and provide the relatable diagnosis. </a:t>
            </a:r>
          </a:p>
          <a:p>
            <a:r>
              <a:rPr lang="en-IN" sz="2400" dirty="0"/>
              <a:t>Provides users with the suggestion from the doctors specialized on the particular disease, even give contacts to approach them.</a:t>
            </a:r>
          </a:p>
          <a:p>
            <a:r>
              <a:rPr lang="en-IN" sz="2400" dirty="0"/>
              <a:t> It has the potential to help hundreds of people every day to live a healthier life. </a:t>
            </a:r>
          </a:p>
        </p:txBody>
      </p:sp>
    </p:spTree>
    <p:extLst>
      <p:ext uri="{BB962C8B-B14F-4D97-AF65-F5344CB8AC3E}">
        <p14:creationId xmlns:p14="http://schemas.microsoft.com/office/powerpoint/2010/main" val="104485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Hardware and Software Requirements: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Minimum Software Requirements: </a:t>
            </a:r>
          </a:p>
          <a:p>
            <a:pPr lvl="1"/>
            <a:r>
              <a:rPr lang="en-US" dirty="0" smtClean="0"/>
              <a:t>Android Operating System </a:t>
            </a:r>
            <a:r>
              <a:rPr lang="en-US" dirty="0" err="1" smtClean="0"/>
              <a:t>Lolipop</a:t>
            </a:r>
            <a:r>
              <a:rPr lang="en-US" dirty="0" smtClean="0"/>
              <a:t>(5.0.0)</a:t>
            </a:r>
          </a:p>
          <a:p>
            <a:r>
              <a:rPr lang="en-US" dirty="0" smtClean="0"/>
              <a:t>Minimum Hardware Requirements: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 smtClean="0"/>
              <a:t>Camera ( 2 Megapixel)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 smtClean="0"/>
              <a:t>RAM ( 1.5 GB)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 smtClean="0"/>
              <a:t>Storage ( 8 GB)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 smtClean="0"/>
              <a:t>Display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404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2971800"/>
          </a:xfrm>
        </p:spPr>
        <p:txBody>
          <a:bodyPr>
            <a:normAutofit/>
          </a:bodyPr>
          <a:lstStyle/>
          <a:p>
            <a:r>
              <a:rPr lang="en-US" sz="4000" b="1" dirty="0"/>
              <a:t>The current state of healthcare in India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819401"/>
            <a:ext cx="8229600" cy="3306763"/>
          </a:xfrm>
        </p:spPr>
        <p:txBody>
          <a:bodyPr>
            <a:normAutofit/>
          </a:bodyPr>
          <a:lstStyle/>
          <a:p>
            <a:r>
              <a:rPr lang="en-US" dirty="0"/>
              <a:t>Some of the major diseases which largely influence the mortality rate are :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/>
              <a:t>CVD(cardiovascular diseases)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/>
              <a:t>Respiratory diseases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 err="1"/>
              <a:t>Tumour</a:t>
            </a:r>
            <a:endParaRPr lang="en-US" sz="2000" dirty="0"/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/>
              <a:t>Tuberculosis </a:t>
            </a:r>
          </a:p>
          <a:p>
            <a:pPr>
              <a:buNone/>
            </a:pPr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9911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Area of applications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057401"/>
            <a:ext cx="8229600" cy="4525963"/>
          </a:xfrm>
        </p:spPr>
        <p:txBody>
          <a:bodyPr/>
          <a:lstStyle/>
          <a:p>
            <a:r>
              <a:rPr lang="en-IN" dirty="0" smtClean="0"/>
              <a:t>Medical </a:t>
            </a:r>
          </a:p>
          <a:p>
            <a:r>
              <a:rPr lang="en-IN" dirty="0" smtClean="0"/>
              <a:t>Home Remedies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306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40546" b="17334"/>
          <a:stretch/>
        </p:blipFill>
        <p:spPr>
          <a:xfrm>
            <a:off x="-19050" y="12700"/>
            <a:ext cx="6229350" cy="684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39" r="35888"/>
          <a:stretch/>
        </p:blipFill>
        <p:spPr>
          <a:xfrm>
            <a:off x="6210300" y="0"/>
            <a:ext cx="607695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9637" y="3075057"/>
            <a:ext cx="7852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It Did Not Required Data Connection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8515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 </a:t>
            </a:r>
            <a:endParaRPr lang="en-IN" dirty="0"/>
          </a:p>
        </p:txBody>
      </p:sp>
      <p:pic>
        <p:nvPicPr>
          <p:cNvPr id="4" name="Picture 3" descr="g-Plainfct25Jul-(Stroke-related-deaths)web-khoD--621x414@LiveMint.jpg"/>
          <p:cNvPicPr>
            <a:picLocks noChangeAspect="1"/>
          </p:cNvPicPr>
          <p:nvPr/>
        </p:nvPicPr>
        <p:blipFill rotWithShape="1">
          <a:blip r:embed="rId2"/>
          <a:srcRect t="6786" b="2978"/>
          <a:stretch/>
        </p:blipFill>
        <p:spPr>
          <a:xfrm>
            <a:off x="-124150" y="0"/>
            <a:ext cx="12444486" cy="7111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331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5300"/>
            <a:ext cx="12192000" cy="8111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10" y="1903091"/>
            <a:ext cx="3296979" cy="3314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2008" y="5355165"/>
            <a:ext cx="152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ADAM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088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Ailment detection and medical suggestion app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/>
              <a:t> </a:t>
            </a:r>
          </a:p>
          <a:p>
            <a:r>
              <a:rPr lang="en-IN" dirty="0"/>
              <a:t>The app provides the user with valuable suggestions or remedies by specialized doctors along with their details.</a:t>
            </a:r>
          </a:p>
          <a:p>
            <a:r>
              <a:rPr lang="en-US" dirty="0" smtClean="0"/>
              <a:t>Functions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Barcode scanner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Smart selection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Emergency call 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22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ADAM has three main characteristics</a:t>
            </a:r>
            <a:r>
              <a:rPr lang="en-IN" dirty="0" smtClean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IN" dirty="0" smtClean="0"/>
          </a:p>
          <a:p>
            <a:r>
              <a:rPr lang="en-IN" dirty="0" smtClean="0"/>
              <a:t>Desired results obtained in a few steps.</a:t>
            </a:r>
          </a:p>
          <a:p>
            <a:r>
              <a:rPr lang="en-IN" dirty="0" smtClean="0"/>
              <a:t> User-friendly</a:t>
            </a:r>
          </a:p>
          <a:p>
            <a:r>
              <a:rPr lang="en-IN" dirty="0" smtClean="0"/>
              <a:t>This app offers relevant services.</a:t>
            </a:r>
          </a:p>
          <a:p>
            <a:r>
              <a:rPr lang="en-IN" dirty="0" smtClean="0"/>
              <a:t> Provides content instantly.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191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7822" y="3105835"/>
            <a:ext cx="4442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Design And Features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844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4460" y="3075057"/>
            <a:ext cx="2959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Home Screen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057" y="381000"/>
            <a:ext cx="3438525" cy="609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69" y="566330"/>
            <a:ext cx="2933700" cy="552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19" y="1304110"/>
            <a:ext cx="3124200" cy="1952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56" y="3315518"/>
            <a:ext cx="3209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8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057" y="381000"/>
            <a:ext cx="3438525" cy="609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69" y="566330"/>
            <a:ext cx="2933700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19" y="1304110"/>
            <a:ext cx="3124200" cy="1952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56" y="3315518"/>
            <a:ext cx="3209925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22" y="5555350"/>
            <a:ext cx="581192" cy="634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35" y="5643764"/>
            <a:ext cx="383909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035" y="5650905"/>
            <a:ext cx="383908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94" y="5643764"/>
            <a:ext cx="383908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433" y="5650905"/>
            <a:ext cx="383908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4098" y="3075057"/>
            <a:ext cx="3402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Emergency Call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5769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ustom 1">
      <a:majorFont>
        <a:latin typeface="Myriad Apple"/>
        <a:ea typeface=""/>
        <a:cs typeface=""/>
      </a:majorFont>
      <a:minorFont>
        <a:latin typeface="Myriad Appl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287</Words>
  <Application>Microsoft Office PowerPoint</Application>
  <PresentationFormat>Widescreen</PresentationFormat>
  <Paragraphs>66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Myriad Apple</vt:lpstr>
      <vt:lpstr>Office Theme</vt:lpstr>
      <vt:lpstr>PowerPoint Presentation</vt:lpstr>
      <vt:lpstr>The current state of healthcare in India</vt:lpstr>
      <vt:lpstr>PowerPoint Presentation</vt:lpstr>
      <vt:lpstr>PowerPoint Presentation</vt:lpstr>
      <vt:lpstr>Ailment detection and medical suggestion app</vt:lpstr>
      <vt:lpstr>ADAM has three main characteristics: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Swipe View</vt:lpstr>
      <vt:lpstr>Diseases Information</vt:lpstr>
      <vt:lpstr>Medicine Information</vt:lpstr>
      <vt:lpstr>Tools and languages used for developing the Application</vt:lpstr>
      <vt:lpstr>Proposed system </vt:lpstr>
      <vt:lpstr>Hardware and Software Requirements:</vt:lpstr>
      <vt:lpstr>Area of applications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rosemallowedits@gmail.com</dc:creator>
  <cp:lastModifiedBy>rosemallowedits@gmail.com</cp:lastModifiedBy>
  <cp:revision>30</cp:revision>
  <dcterms:created xsi:type="dcterms:W3CDTF">2018-09-23T14:43:28Z</dcterms:created>
  <dcterms:modified xsi:type="dcterms:W3CDTF">2019-03-26T18:48:20Z</dcterms:modified>
</cp:coreProperties>
</file>